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4" r:id="rId6"/>
    <p:sldId id="299" r:id="rId7"/>
    <p:sldId id="296" r:id="rId8"/>
    <p:sldId id="297" r:id="rId9"/>
    <p:sldId id="315" r:id="rId10"/>
    <p:sldId id="316" r:id="rId11"/>
    <p:sldId id="305" r:id="rId12"/>
    <p:sldId id="303" r:id="rId13"/>
    <p:sldId id="306" r:id="rId14"/>
    <p:sldId id="298" r:id="rId15"/>
    <p:sldId id="313" r:id="rId16"/>
    <p:sldId id="308" r:id="rId17"/>
    <p:sldId id="311" r:id="rId18"/>
    <p:sldId id="301" r:id="rId19"/>
    <p:sldId id="314" r:id="rId20"/>
    <p:sldId id="318" r:id="rId21"/>
    <p:sldId id="319" r:id="rId22"/>
    <p:sldId id="310" r:id="rId23"/>
    <p:sldId id="317" r:id="rId24"/>
    <p:sldId id="312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Anderson" initials="RA" lastIdx="1" clrIdx="0">
    <p:extLst>
      <p:ext uri="{19B8F6BF-5375-455C-9EA6-DF929625EA0E}">
        <p15:presenceInfo xmlns:p15="http://schemas.microsoft.com/office/powerpoint/2012/main" userId="Randy Ander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y Anderson" userId="2d923b56-87f1-4a78-ba02-4c085292039f" providerId="ADAL" clId="{27D3FE06-FCE1-4977-9332-B042AA6A99EC}"/>
    <pc:docChg chg="undo custSel addSld delSld modSld modNotesMaster modHandout">
      <pc:chgData name="Randy Anderson" userId="2d923b56-87f1-4a78-ba02-4c085292039f" providerId="ADAL" clId="{27D3FE06-FCE1-4977-9332-B042AA6A99EC}" dt="2021-09-07T15:27:55.296" v="739" actId="1076"/>
      <pc:docMkLst>
        <pc:docMk/>
      </pc:docMkLst>
      <pc:sldChg chg="addSp delSp modSp modNotesTx">
        <pc:chgData name="Randy Anderson" userId="2d923b56-87f1-4a78-ba02-4c085292039f" providerId="ADAL" clId="{27D3FE06-FCE1-4977-9332-B042AA6A99EC}" dt="2021-09-04T14:36:17.697" v="702" actId="20577"/>
        <pc:sldMkLst>
          <pc:docMk/>
          <pc:sldMk cId="0" sldId="256"/>
        </pc:sldMkLst>
        <pc:spChg chg="mod">
          <ac:chgData name="Randy Anderson" userId="2d923b56-87f1-4a78-ba02-4c085292039f" providerId="ADAL" clId="{27D3FE06-FCE1-4977-9332-B042AA6A99EC}" dt="2021-08-25T19:31:27.195" v="5" actId="403"/>
          <ac:spMkLst>
            <pc:docMk/>
            <pc:sldMk cId="0" sldId="256"/>
            <ac:spMk id="2" creationId="{2AA053F5-1DC6-4FE7-B5FD-47EAC97A11CF}"/>
          </ac:spMkLst>
        </pc:spChg>
        <pc:spChg chg="add del">
          <ac:chgData name="Randy Anderson" userId="2d923b56-87f1-4a78-ba02-4c085292039f" providerId="ADAL" clId="{27D3FE06-FCE1-4977-9332-B042AA6A99EC}" dt="2021-08-25T19:31:03.747" v="1"/>
          <ac:spMkLst>
            <pc:docMk/>
            <pc:sldMk cId="0" sldId="256"/>
            <ac:spMk id="3" creationId="{4363F046-B5D8-4F71-9D83-6F603427D50E}"/>
          </ac:spMkLst>
        </pc:spChg>
        <pc:spChg chg="add mod">
          <ac:chgData name="Randy Anderson" userId="2d923b56-87f1-4a78-ba02-4c085292039f" providerId="ADAL" clId="{27D3FE06-FCE1-4977-9332-B042AA6A99EC}" dt="2021-09-04T14:36:17.697" v="702" actId="20577"/>
          <ac:spMkLst>
            <pc:docMk/>
            <pc:sldMk cId="0" sldId="256"/>
            <ac:spMk id="4" creationId="{90316A51-2015-4A3F-BBEE-BFC573840918}"/>
          </ac:spMkLst>
        </pc:spChg>
      </pc:sldChg>
      <pc:sldChg chg="modSp">
        <pc:chgData name="Randy Anderson" userId="2d923b56-87f1-4a78-ba02-4c085292039f" providerId="ADAL" clId="{27D3FE06-FCE1-4977-9332-B042AA6A99EC}" dt="2021-08-25T19:35:50.136" v="75"/>
        <pc:sldMkLst>
          <pc:docMk/>
          <pc:sldMk cId="1198463994" sldId="294"/>
        </pc:sldMkLst>
        <pc:spChg chg="mod">
          <ac:chgData name="Randy Anderson" userId="2d923b56-87f1-4a78-ba02-4c085292039f" providerId="ADAL" clId="{27D3FE06-FCE1-4977-9332-B042AA6A99EC}" dt="2021-08-25T19:35:13.073" v="74"/>
          <ac:spMkLst>
            <pc:docMk/>
            <pc:sldMk cId="1198463994" sldId="294"/>
            <ac:spMk id="2" creationId="{00000000-0000-0000-0000-000000000000}"/>
          </ac:spMkLst>
        </pc:spChg>
        <pc:spChg chg="mod">
          <ac:chgData name="Randy Anderson" userId="2d923b56-87f1-4a78-ba02-4c085292039f" providerId="ADAL" clId="{27D3FE06-FCE1-4977-9332-B042AA6A99EC}" dt="2021-08-25T19:35:50.136" v="75"/>
          <ac:spMkLst>
            <pc:docMk/>
            <pc:sldMk cId="1198463994" sldId="294"/>
            <ac:spMk id="3" creationId="{00000000-0000-0000-0000-000000000000}"/>
          </ac:spMkLst>
        </pc:spChg>
      </pc:sldChg>
      <pc:sldChg chg="addSp modSp">
        <pc:chgData name="Randy Anderson" userId="2d923b56-87f1-4a78-ba02-4c085292039f" providerId="ADAL" clId="{27D3FE06-FCE1-4977-9332-B042AA6A99EC}" dt="2021-08-26T19:57:38.056" v="113" actId="1076"/>
        <pc:sldMkLst>
          <pc:docMk/>
          <pc:sldMk cId="3532715925" sldId="296"/>
        </pc:sldMkLst>
        <pc:spChg chg="mod">
          <ac:chgData name="Randy Anderson" userId="2d923b56-87f1-4a78-ba02-4c085292039f" providerId="ADAL" clId="{27D3FE06-FCE1-4977-9332-B042AA6A99EC}" dt="2021-08-25T19:37:16.198" v="78"/>
          <ac:spMkLst>
            <pc:docMk/>
            <pc:sldMk cId="3532715925" sldId="296"/>
            <ac:spMk id="2" creationId="{00000000-0000-0000-0000-000000000000}"/>
          </ac:spMkLst>
        </pc:spChg>
        <pc:spChg chg="mod">
          <ac:chgData name="Randy Anderson" userId="2d923b56-87f1-4a78-ba02-4c085292039f" providerId="ADAL" clId="{27D3FE06-FCE1-4977-9332-B042AA6A99EC}" dt="2021-08-26T19:57:31.178" v="111" actId="20577"/>
          <ac:spMkLst>
            <pc:docMk/>
            <pc:sldMk cId="3532715925" sldId="296"/>
            <ac:spMk id="3" creationId="{00000000-0000-0000-0000-000000000000}"/>
          </ac:spMkLst>
        </pc:spChg>
        <pc:picChg chg="add mod">
          <ac:chgData name="Randy Anderson" userId="2d923b56-87f1-4a78-ba02-4c085292039f" providerId="ADAL" clId="{27D3FE06-FCE1-4977-9332-B042AA6A99EC}" dt="2021-08-26T19:57:38.056" v="113" actId="1076"/>
          <ac:picMkLst>
            <pc:docMk/>
            <pc:sldMk cId="3532715925" sldId="296"/>
            <ac:picMk id="4" creationId="{36586FC0-7C4A-4F33-AA4A-F3B29A04A116}"/>
          </ac:picMkLst>
        </pc:picChg>
      </pc:sldChg>
      <pc:sldChg chg="addSp modSp">
        <pc:chgData name="Randy Anderson" userId="2d923b56-87f1-4a78-ba02-4c085292039f" providerId="ADAL" clId="{27D3FE06-FCE1-4977-9332-B042AA6A99EC}" dt="2021-08-26T20:09:36.388" v="279" actId="14100"/>
        <pc:sldMkLst>
          <pc:docMk/>
          <pc:sldMk cId="3588294470" sldId="297"/>
        </pc:sldMkLst>
        <pc:spChg chg="mod">
          <ac:chgData name="Randy Anderson" userId="2d923b56-87f1-4a78-ba02-4c085292039f" providerId="ADAL" clId="{27D3FE06-FCE1-4977-9332-B042AA6A99EC}" dt="2021-08-26T20:09:07.444" v="275" actId="1076"/>
          <ac:spMkLst>
            <pc:docMk/>
            <pc:sldMk cId="3588294470" sldId="297"/>
            <ac:spMk id="2" creationId="{00000000-0000-0000-0000-000000000000}"/>
          </ac:spMkLst>
        </pc:spChg>
        <pc:spChg chg="mod">
          <ac:chgData name="Randy Anderson" userId="2d923b56-87f1-4a78-ba02-4c085292039f" providerId="ADAL" clId="{27D3FE06-FCE1-4977-9332-B042AA6A99EC}" dt="2021-08-26T20:09:15.499" v="276" actId="14100"/>
          <ac:spMkLst>
            <pc:docMk/>
            <pc:sldMk cId="3588294470" sldId="297"/>
            <ac:spMk id="3" creationId="{00000000-0000-0000-0000-000000000000}"/>
          </ac:spMkLst>
        </pc:spChg>
        <pc:picChg chg="add mod">
          <ac:chgData name="Randy Anderson" userId="2d923b56-87f1-4a78-ba02-4c085292039f" providerId="ADAL" clId="{27D3FE06-FCE1-4977-9332-B042AA6A99EC}" dt="2021-08-26T20:09:36.388" v="279" actId="14100"/>
          <ac:picMkLst>
            <pc:docMk/>
            <pc:sldMk cId="3588294470" sldId="297"/>
            <ac:picMk id="4" creationId="{4C88A088-18CC-4501-9809-DB2E98FE600F}"/>
          </ac:picMkLst>
        </pc:picChg>
      </pc:sldChg>
      <pc:sldChg chg="modSp">
        <pc:chgData name="Randy Anderson" userId="2d923b56-87f1-4a78-ba02-4c085292039f" providerId="ADAL" clId="{27D3FE06-FCE1-4977-9332-B042AA6A99EC}" dt="2021-08-25T19:40:07.054" v="85"/>
        <pc:sldMkLst>
          <pc:docMk/>
          <pc:sldMk cId="4154958168" sldId="298"/>
        </pc:sldMkLst>
        <pc:spChg chg="mod">
          <ac:chgData name="Randy Anderson" userId="2d923b56-87f1-4a78-ba02-4c085292039f" providerId="ADAL" clId="{27D3FE06-FCE1-4977-9332-B042AA6A99EC}" dt="2021-08-25T19:39:54.705" v="84"/>
          <ac:spMkLst>
            <pc:docMk/>
            <pc:sldMk cId="4154958168" sldId="298"/>
            <ac:spMk id="2" creationId="{0E5F5E50-9784-498E-8455-5E5DA0FB8185}"/>
          </ac:spMkLst>
        </pc:spChg>
        <pc:spChg chg="mod">
          <ac:chgData name="Randy Anderson" userId="2d923b56-87f1-4a78-ba02-4c085292039f" providerId="ADAL" clId="{27D3FE06-FCE1-4977-9332-B042AA6A99EC}" dt="2021-08-25T19:40:07.054" v="85"/>
          <ac:spMkLst>
            <pc:docMk/>
            <pc:sldMk cId="4154958168" sldId="298"/>
            <ac:spMk id="3" creationId="{938FF742-09DD-4786-AD40-12136F5A8419}"/>
          </ac:spMkLst>
        </pc:spChg>
      </pc:sldChg>
      <pc:sldChg chg="modSp">
        <pc:chgData name="Randy Anderson" userId="2d923b56-87f1-4a78-ba02-4c085292039f" providerId="ADAL" clId="{27D3FE06-FCE1-4977-9332-B042AA6A99EC}" dt="2021-08-25T19:36:41.354" v="77"/>
        <pc:sldMkLst>
          <pc:docMk/>
          <pc:sldMk cId="2595153541" sldId="299"/>
        </pc:sldMkLst>
        <pc:spChg chg="mod">
          <ac:chgData name="Randy Anderson" userId="2d923b56-87f1-4a78-ba02-4c085292039f" providerId="ADAL" clId="{27D3FE06-FCE1-4977-9332-B042AA6A99EC}" dt="2021-08-25T19:36:24.792" v="76"/>
          <ac:spMkLst>
            <pc:docMk/>
            <pc:sldMk cId="2595153541" sldId="299"/>
            <ac:spMk id="2" creationId="{3C731718-85BE-4B68-A1B7-2568A6F28481}"/>
          </ac:spMkLst>
        </pc:spChg>
        <pc:spChg chg="mod">
          <ac:chgData name="Randy Anderson" userId="2d923b56-87f1-4a78-ba02-4c085292039f" providerId="ADAL" clId="{27D3FE06-FCE1-4977-9332-B042AA6A99EC}" dt="2021-08-25T19:36:41.354" v="77"/>
          <ac:spMkLst>
            <pc:docMk/>
            <pc:sldMk cId="2595153541" sldId="299"/>
            <ac:spMk id="3" creationId="{03D920B4-0C14-4D38-AB53-5BE10893EB87}"/>
          </ac:spMkLst>
        </pc:spChg>
      </pc:sldChg>
      <pc:sldChg chg="modSp add del">
        <pc:chgData name="Randy Anderson" userId="2d923b56-87f1-4a78-ba02-4c085292039f" providerId="ADAL" clId="{27D3FE06-FCE1-4977-9332-B042AA6A99EC}" dt="2021-09-07T11:59:46.867" v="718" actId="2696"/>
        <pc:sldMkLst>
          <pc:docMk/>
          <pc:sldMk cId="1306007386" sldId="300"/>
        </pc:sldMkLst>
        <pc:spChg chg="mod">
          <ac:chgData name="Randy Anderson" userId="2d923b56-87f1-4a78-ba02-4c085292039f" providerId="ADAL" clId="{27D3FE06-FCE1-4977-9332-B042AA6A99EC}" dt="2021-09-07T11:59:28.101" v="717" actId="6549"/>
          <ac:spMkLst>
            <pc:docMk/>
            <pc:sldMk cId="1306007386" sldId="300"/>
            <ac:spMk id="2" creationId="{2E7621D6-A97D-4FF8-8287-A7C12168D566}"/>
          </ac:spMkLst>
        </pc:spChg>
      </pc:sldChg>
      <pc:sldChg chg="addSp delSp modSp add">
        <pc:chgData name="Randy Anderson" userId="2d923b56-87f1-4a78-ba02-4c085292039f" providerId="ADAL" clId="{27D3FE06-FCE1-4977-9332-B042AA6A99EC}" dt="2021-09-01T14:27:35.631" v="672"/>
        <pc:sldMkLst>
          <pc:docMk/>
          <pc:sldMk cId="3829015363" sldId="301"/>
        </pc:sldMkLst>
        <pc:spChg chg="mod">
          <ac:chgData name="Randy Anderson" userId="2d923b56-87f1-4a78-ba02-4c085292039f" providerId="ADAL" clId="{27D3FE06-FCE1-4977-9332-B042AA6A99EC}" dt="2021-08-25T19:41:49.527" v="91"/>
          <ac:spMkLst>
            <pc:docMk/>
            <pc:sldMk cId="3829015363" sldId="301"/>
            <ac:spMk id="2" creationId="{09321C69-2AF2-4684-BC67-C08E0AC2F0B2}"/>
          </ac:spMkLst>
        </pc:spChg>
        <pc:spChg chg="del">
          <ac:chgData name="Randy Anderson" userId="2d923b56-87f1-4a78-ba02-4c085292039f" providerId="ADAL" clId="{27D3FE06-FCE1-4977-9332-B042AA6A99EC}" dt="2021-09-01T14:27:35.631" v="672"/>
          <ac:spMkLst>
            <pc:docMk/>
            <pc:sldMk cId="3829015363" sldId="301"/>
            <ac:spMk id="3" creationId="{8F884108-2026-4847-8A56-90A12E3917D8}"/>
          </ac:spMkLst>
        </pc:spChg>
        <pc:picChg chg="add mod">
          <ac:chgData name="Randy Anderson" userId="2d923b56-87f1-4a78-ba02-4c085292039f" providerId="ADAL" clId="{27D3FE06-FCE1-4977-9332-B042AA6A99EC}" dt="2021-09-01T14:27:35.631" v="672"/>
          <ac:picMkLst>
            <pc:docMk/>
            <pc:sldMk cId="3829015363" sldId="301"/>
            <ac:picMk id="4" creationId="{42D39160-E7A4-4DC9-950E-6D8BE07FCBB3}"/>
          </ac:picMkLst>
        </pc:picChg>
      </pc:sldChg>
      <pc:sldChg chg="addSp delSp modSp add">
        <pc:chgData name="Randy Anderson" userId="2d923b56-87f1-4a78-ba02-4c085292039f" providerId="ADAL" clId="{27D3FE06-FCE1-4977-9332-B042AA6A99EC}" dt="2021-08-30T12:55:03.086" v="393" actId="1076"/>
        <pc:sldMkLst>
          <pc:docMk/>
          <pc:sldMk cId="850709447" sldId="303"/>
        </pc:sldMkLst>
        <pc:spChg chg="mod">
          <ac:chgData name="Randy Anderson" userId="2d923b56-87f1-4a78-ba02-4c085292039f" providerId="ADAL" clId="{27D3FE06-FCE1-4977-9332-B042AA6A99EC}" dt="2021-08-26T20:11:56.143" v="282"/>
          <ac:spMkLst>
            <pc:docMk/>
            <pc:sldMk cId="850709447" sldId="303"/>
            <ac:spMk id="2" creationId="{3B85198A-E876-4C27-A71F-90C93AC20775}"/>
          </ac:spMkLst>
        </pc:spChg>
        <pc:spChg chg="add mod">
          <ac:chgData name="Randy Anderson" userId="2d923b56-87f1-4a78-ba02-4c085292039f" providerId="ADAL" clId="{27D3FE06-FCE1-4977-9332-B042AA6A99EC}" dt="2021-08-30T12:50:59.210" v="382" actId="1076"/>
          <ac:spMkLst>
            <pc:docMk/>
            <pc:sldMk cId="850709447" sldId="303"/>
            <ac:spMk id="3" creationId="{0B93E79C-A9E0-4C77-9D50-D0F53E1F03E6}"/>
          </ac:spMkLst>
        </pc:spChg>
        <pc:picChg chg="add mod">
          <ac:chgData name="Randy Anderson" userId="2d923b56-87f1-4a78-ba02-4c085292039f" providerId="ADAL" clId="{27D3FE06-FCE1-4977-9332-B042AA6A99EC}" dt="2021-08-30T12:38:53.046" v="332" actId="1076"/>
          <ac:picMkLst>
            <pc:docMk/>
            <pc:sldMk cId="850709447" sldId="303"/>
            <ac:picMk id="4" creationId="{243121C9-42D8-4BC6-9D93-9326C5BFB559}"/>
          </ac:picMkLst>
        </pc:picChg>
        <pc:picChg chg="add mod">
          <ac:chgData name="Randy Anderson" userId="2d923b56-87f1-4a78-ba02-4c085292039f" providerId="ADAL" clId="{27D3FE06-FCE1-4977-9332-B042AA6A99EC}" dt="2021-08-26T20:18:32.574" v="303" actId="1076"/>
          <ac:picMkLst>
            <pc:docMk/>
            <pc:sldMk cId="850709447" sldId="303"/>
            <ac:picMk id="4" creationId="{B184F555-EA3B-4E48-868E-2C9870E0B32D}"/>
          </ac:picMkLst>
        </pc:picChg>
        <pc:picChg chg="add del mod">
          <ac:chgData name="Randy Anderson" userId="2d923b56-87f1-4a78-ba02-4c085292039f" providerId="ADAL" clId="{27D3FE06-FCE1-4977-9332-B042AA6A99EC}" dt="2021-08-30T12:40:21.148" v="340"/>
          <ac:picMkLst>
            <pc:docMk/>
            <pc:sldMk cId="850709447" sldId="303"/>
            <ac:picMk id="5" creationId="{D1D09D4F-5A87-4A94-97D0-BD7609B1C0BF}"/>
          </ac:picMkLst>
        </pc:picChg>
        <pc:picChg chg="add del mod">
          <ac:chgData name="Randy Anderson" userId="2d923b56-87f1-4a78-ba02-4c085292039f" providerId="ADAL" clId="{27D3FE06-FCE1-4977-9332-B042AA6A99EC}" dt="2021-08-30T12:45:58.997" v="347" actId="478"/>
          <ac:picMkLst>
            <pc:docMk/>
            <pc:sldMk cId="850709447" sldId="303"/>
            <ac:picMk id="6" creationId="{D6C3B0AF-2901-4379-B6E1-947D65C946F4}"/>
          </ac:picMkLst>
        </pc:picChg>
        <pc:picChg chg="add del mod">
          <ac:chgData name="Randy Anderson" userId="2d923b56-87f1-4a78-ba02-4c085292039f" providerId="ADAL" clId="{27D3FE06-FCE1-4977-9332-B042AA6A99EC}" dt="2021-08-30T12:47:12.625" v="354"/>
          <ac:picMkLst>
            <pc:docMk/>
            <pc:sldMk cId="850709447" sldId="303"/>
            <ac:picMk id="7" creationId="{966AD49F-3693-415D-963F-8DBBB82B6428}"/>
          </ac:picMkLst>
        </pc:picChg>
        <pc:picChg chg="add del mod">
          <ac:chgData name="Randy Anderson" userId="2d923b56-87f1-4a78-ba02-4c085292039f" providerId="ADAL" clId="{27D3FE06-FCE1-4977-9332-B042AA6A99EC}" dt="2021-08-30T12:49:45.259" v="376" actId="478"/>
          <ac:picMkLst>
            <pc:docMk/>
            <pc:sldMk cId="850709447" sldId="303"/>
            <ac:picMk id="8" creationId="{B39693A5-11E9-431D-A9AF-7F3B31A5D9D6}"/>
          </ac:picMkLst>
        </pc:picChg>
        <pc:picChg chg="add del">
          <ac:chgData name="Randy Anderson" userId="2d923b56-87f1-4a78-ba02-4c085292039f" providerId="ADAL" clId="{27D3FE06-FCE1-4977-9332-B042AA6A99EC}" dt="2021-08-30T12:50:13.884" v="378" actId="478"/>
          <ac:picMkLst>
            <pc:docMk/>
            <pc:sldMk cId="850709447" sldId="303"/>
            <ac:picMk id="9" creationId="{8055A1DE-5130-4A1F-95D3-06D20A9C647B}"/>
          </ac:picMkLst>
        </pc:picChg>
        <pc:picChg chg="add del mod">
          <ac:chgData name="Randy Anderson" userId="2d923b56-87f1-4a78-ba02-4c085292039f" providerId="ADAL" clId="{27D3FE06-FCE1-4977-9332-B042AA6A99EC}" dt="2021-08-30T12:51:13.307" v="383"/>
          <ac:picMkLst>
            <pc:docMk/>
            <pc:sldMk cId="850709447" sldId="303"/>
            <ac:picMk id="10" creationId="{28AF5DE1-BEEF-4C85-995E-C1840971117B}"/>
          </ac:picMkLst>
        </pc:picChg>
        <pc:picChg chg="add del mod">
          <ac:chgData name="Randy Anderson" userId="2d923b56-87f1-4a78-ba02-4c085292039f" providerId="ADAL" clId="{27D3FE06-FCE1-4977-9332-B042AA6A99EC}" dt="2021-08-30T12:52:23.149" v="386" actId="478"/>
          <ac:picMkLst>
            <pc:docMk/>
            <pc:sldMk cId="850709447" sldId="303"/>
            <ac:picMk id="11" creationId="{BB1937EC-873B-490A-A301-21520D7EAE97}"/>
          </ac:picMkLst>
        </pc:picChg>
        <pc:picChg chg="add mod">
          <ac:chgData name="Randy Anderson" userId="2d923b56-87f1-4a78-ba02-4c085292039f" providerId="ADAL" clId="{27D3FE06-FCE1-4977-9332-B042AA6A99EC}" dt="2021-08-30T12:55:03.086" v="393" actId="1076"/>
          <ac:picMkLst>
            <pc:docMk/>
            <pc:sldMk cId="850709447" sldId="303"/>
            <ac:picMk id="12" creationId="{922FE4A4-491F-4394-A291-886E9FDCFEA7}"/>
          </ac:picMkLst>
        </pc:picChg>
      </pc:sldChg>
      <pc:sldChg chg="addSp modSp add">
        <pc:chgData name="Randy Anderson" userId="2d923b56-87f1-4a78-ba02-4c085292039f" providerId="ADAL" clId="{27D3FE06-FCE1-4977-9332-B042AA6A99EC}" dt="2021-08-26T20:19:27.438" v="306" actId="1076"/>
        <pc:sldMkLst>
          <pc:docMk/>
          <pc:sldMk cId="344528484" sldId="305"/>
        </pc:sldMkLst>
        <pc:spChg chg="mod">
          <ac:chgData name="Randy Anderson" userId="2d923b56-87f1-4a78-ba02-4c085292039f" providerId="ADAL" clId="{27D3FE06-FCE1-4977-9332-B042AA6A99EC}" dt="2021-08-26T20:13:38.544" v="296" actId="27636"/>
          <ac:spMkLst>
            <pc:docMk/>
            <pc:sldMk cId="344528484" sldId="305"/>
            <ac:spMk id="2" creationId="{B45BCE07-4640-4604-8C6B-F9679A113E61}"/>
          </ac:spMkLst>
        </pc:spChg>
        <pc:picChg chg="add mod">
          <ac:chgData name="Randy Anderson" userId="2d923b56-87f1-4a78-ba02-4c085292039f" providerId="ADAL" clId="{27D3FE06-FCE1-4977-9332-B042AA6A99EC}" dt="2021-08-26T20:19:27.438" v="306" actId="1076"/>
          <ac:picMkLst>
            <pc:docMk/>
            <pc:sldMk cId="344528484" sldId="305"/>
            <ac:picMk id="3" creationId="{1D3DD5AA-7937-44A6-AF2C-A99098568156}"/>
          </ac:picMkLst>
        </pc:picChg>
      </pc:sldChg>
      <pc:sldChg chg="addSp modSp add">
        <pc:chgData name="Randy Anderson" userId="2d923b56-87f1-4a78-ba02-4c085292039f" providerId="ADAL" clId="{27D3FE06-FCE1-4977-9332-B042AA6A99EC}" dt="2021-08-30T12:48:35.858" v="370" actId="1076"/>
        <pc:sldMkLst>
          <pc:docMk/>
          <pc:sldMk cId="146169138" sldId="306"/>
        </pc:sldMkLst>
        <pc:spChg chg="add mod">
          <ac:chgData name="Randy Anderson" userId="2d923b56-87f1-4a78-ba02-4c085292039f" providerId="ADAL" clId="{27D3FE06-FCE1-4977-9332-B042AA6A99EC}" dt="2021-08-30T12:48:18.873" v="366" actId="1076"/>
          <ac:spMkLst>
            <pc:docMk/>
            <pc:sldMk cId="146169138" sldId="306"/>
            <ac:spMk id="2" creationId="{19A1ABB3-F034-4FC3-BCE4-C2113AAD02A9}"/>
          </ac:spMkLst>
        </pc:spChg>
        <pc:picChg chg="add mod">
          <ac:chgData name="Randy Anderson" userId="2d923b56-87f1-4a78-ba02-4c085292039f" providerId="ADAL" clId="{27D3FE06-FCE1-4977-9332-B042AA6A99EC}" dt="2021-08-30T12:48:35.858" v="370" actId="1076"/>
          <ac:picMkLst>
            <pc:docMk/>
            <pc:sldMk cId="146169138" sldId="306"/>
            <ac:picMk id="3" creationId="{8F0DF32D-6535-4779-BEE8-2454892B77E1}"/>
          </ac:picMkLst>
        </pc:picChg>
      </pc:sldChg>
      <pc:sldChg chg="addSp modSp add">
        <pc:chgData name="Randy Anderson" userId="2d923b56-87f1-4a78-ba02-4c085292039f" providerId="ADAL" clId="{27D3FE06-FCE1-4977-9332-B042AA6A99EC}" dt="2021-09-01T12:29:27.859" v="415" actId="1076"/>
        <pc:sldMkLst>
          <pc:docMk/>
          <pc:sldMk cId="2386881304" sldId="308"/>
        </pc:sldMkLst>
        <pc:graphicFrameChg chg="add mod">
          <ac:chgData name="Randy Anderson" userId="2d923b56-87f1-4a78-ba02-4c085292039f" providerId="ADAL" clId="{27D3FE06-FCE1-4977-9332-B042AA6A99EC}" dt="2021-09-01T12:29:00.275" v="409" actId="14100"/>
          <ac:graphicFrameMkLst>
            <pc:docMk/>
            <pc:sldMk cId="2386881304" sldId="308"/>
            <ac:graphicFrameMk id="2" creationId="{8417F492-9EDE-4C52-8D56-E43AFCEFD9CD}"/>
          </ac:graphicFrameMkLst>
        </pc:graphicFrameChg>
        <pc:graphicFrameChg chg="add mod">
          <ac:chgData name="Randy Anderson" userId="2d923b56-87f1-4a78-ba02-4c085292039f" providerId="ADAL" clId="{27D3FE06-FCE1-4977-9332-B042AA6A99EC}" dt="2021-09-01T12:29:14.539" v="412" actId="1076"/>
          <ac:graphicFrameMkLst>
            <pc:docMk/>
            <pc:sldMk cId="2386881304" sldId="308"/>
            <ac:graphicFrameMk id="3" creationId="{02CEC6E6-9D77-4386-8131-A1C99EB4A880}"/>
          </ac:graphicFrameMkLst>
        </pc:graphicFrameChg>
        <pc:graphicFrameChg chg="add mod">
          <ac:chgData name="Randy Anderson" userId="2d923b56-87f1-4a78-ba02-4c085292039f" providerId="ADAL" clId="{27D3FE06-FCE1-4977-9332-B042AA6A99EC}" dt="2021-09-01T12:29:27.859" v="415" actId="1076"/>
          <ac:graphicFrameMkLst>
            <pc:docMk/>
            <pc:sldMk cId="2386881304" sldId="308"/>
            <ac:graphicFrameMk id="4" creationId="{617BDE31-A912-4415-A34A-5AA8E3F2E119}"/>
          </ac:graphicFrameMkLst>
        </pc:graphicFrameChg>
      </pc:sldChg>
      <pc:sldChg chg="addSp delSp modSp add">
        <pc:chgData name="Randy Anderson" userId="2d923b56-87f1-4a78-ba02-4c085292039f" providerId="ADAL" clId="{27D3FE06-FCE1-4977-9332-B042AA6A99EC}" dt="2021-09-01T14:31:42.711" v="693" actId="1076"/>
        <pc:sldMkLst>
          <pc:docMk/>
          <pc:sldMk cId="1196436606" sldId="310"/>
        </pc:sldMkLst>
        <pc:spChg chg="mod">
          <ac:chgData name="Randy Anderson" userId="2d923b56-87f1-4a78-ba02-4c085292039f" providerId="ADAL" clId="{27D3FE06-FCE1-4977-9332-B042AA6A99EC}" dt="2021-09-01T12:42:43.319" v="439" actId="122"/>
          <ac:spMkLst>
            <pc:docMk/>
            <pc:sldMk cId="1196436606" sldId="310"/>
            <ac:spMk id="2" creationId="{7A2DBA83-7392-4C76-B4BE-02AC167DD077}"/>
          </ac:spMkLst>
        </pc:spChg>
        <pc:spChg chg="mod">
          <ac:chgData name="Randy Anderson" userId="2d923b56-87f1-4a78-ba02-4c085292039f" providerId="ADAL" clId="{27D3FE06-FCE1-4977-9332-B042AA6A99EC}" dt="2021-09-01T14:30:33.953" v="678" actId="20577"/>
          <ac:spMkLst>
            <pc:docMk/>
            <pc:sldMk cId="1196436606" sldId="310"/>
            <ac:spMk id="3" creationId="{102BEC44-D744-40D7-907C-2D8FB3941E72}"/>
          </ac:spMkLst>
        </pc:spChg>
        <pc:picChg chg="add del mod">
          <ac:chgData name="Randy Anderson" userId="2d923b56-87f1-4a78-ba02-4c085292039f" providerId="ADAL" clId="{27D3FE06-FCE1-4977-9332-B042AA6A99EC}" dt="2021-09-01T14:30:58.647" v="686"/>
          <ac:picMkLst>
            <pc:docMk/>
            <pc:sldMk cId="1196436606" sldId="310"/>
            <ac:picMk id="4" creationId="{0101D71F-DAF2-4F12-9CFC-A501C2C73503}"/>
          </ac:picMkLst>
        </pc:picChg>
        <pc:picChg chg="add mod">
          <ac:chgData name="Randy Anderson" userId="2d923b56-87f1-4a78-ba02-4c085292039f" providerId="ADAL" clId="{27D3FE06-FCE1-4977-9332-B042AA6A99EC}" dt="2021-09-01T14:31:42.711" v="693" actId="1076"/>
          <ac:picMkLst>
            <pc:docMk/>
            <pc:sldMk cId="1196436606" sldId="310"/>
            <ac:picMk id="5" creationId="{2F29BFA7-E235-422A-AEA8-1C2B97B4CA19}"/>
          </ac:picMkLst>
        </pc:picChg>
      </pc:sldChg>
      <pc:sldChg chg="addSp modSp add">
        <pc:chgData name="Randy Anderson" userId="2d923b56-87f1-4a78-ba02-4c085292039f" providerId="ADAL" clId="{27D3FE06-FCE1-4977-9332-B042AA6A99EC}" dt="2021-09-01T14:23:55.305" v="671" actId="1076"/>
        <pc:sldMkLst>
          <pc:docMk/>
          <pc:sldMk cId="2714606172" sldId="311"/>
        </pc:sldMkLst>
        <pc:spChg chg="mod">
          <ac:chgData name="Randy Anderson" userId="2d923b56-87f1-4a78-ba02-4c085292039f" providerId="ADAL" clId="{27D3FE06-FCE1-4977-9332-B042AA6A99EC}" dt="2021-09-01T12:44:48.174" v="596" actId="122"/>
          <ac:spMkLst>
            <pc:docMk/>
            <pc:sldMk cId="2714606172" sldId="311"/>
            <ac:spMk id="2" creationId="{51D9874A-B8D0-4F6D-8841-E6F855E7E003}"/>
          </ac:spMkLst>
        </pc:spChg>
        <pc:spChg chg="mod">
          <ac:chgData name="Randy Anderson" userId="2d923b56-87f1-4a78-ba02-4c085292039f" providerId="ADAL" clId="{27D3FE06-FCE1-4977-9332-B042AA6A99EC}" dt="2021-09-01T14:22:34.633" v="666" actId="1076"/>
          <ac:spMkLst>
            <pc:docMk/>
            <pc:sldMk cId="2714606172" sldId="311"/>
            <ac:spMk id="3" creationId="{084BE1F5-58B1-48E2-AC26-A514E1CB86E3}"/>
          </ac:spMkLst>
        </pc:spChg>
        <pc:picChg chg="add mod">
          <ac:chgData name="Randy Anderson" userId="2d923b56-87f1-4a78-ba02-4c085292039f" providerId="ADAL" clId="{27D3FE06-FCE1-4977-9332-B042AA6A99EC}" dt="2021-09-01T14:23:55.305" v="671" actId="1076"/>
          <ac:picMkLst>
            <pc:docMk/>
            <pc:sldMk cId="2714606172" sldId="311"/>
            <ac:picMk id="4" creationId="{332213CC-19AB-4052-A825-B3E8AEE88855}"/>
          </ac:picMkLst>
        </pc:picChg>
      </pc:sldChg>
      <pc:sldChg chg="modSp add">
        <pc:chgData name="Randy Anderson" userId="2d923b56-87f1-4a78-ba02-4c085292039f" providerId="ADAL" clId="{27D3FE06-FCE1-4977-9332-B042AA6A99EC}" dt="2021-09-01T12:45:43.156" v="611" actId="1076"/>
        <pc:sldMkLst>
          <pc:docMk/>
          <pc:sldMk cId="3628771403" sldId="312"/>
        </pc:sldMkLst>
        <pc:spChg chg="mod">
          <ac:chgData name="Randy Anderson" userId="2d923b56-87f1-4a78-ba02-4c085292039f" providerId="ADAL" clId="{27D3FE06-FCE1-4977-9332-B042AA6A99EC}" dt="2021-09-01T12:45:43.156" v="611" actId="1076"/>
          <ac:spMkLst>
            <pc:docMk/>
            <pc:sldMk cId="3628771403" sldId="312"/>
            <ac:spMk id="2" creationId="{415C2A6B-2CA9-4EFE-9C7E-674D19BB8278}"/>
          </ac:spMkLst>
        </pc:spChg>
      </pc:sldChg>
      <pc:sldChg chg="addSp delSp modSp add">
        <pc:chgData name="Randy Anderson" userId="2d923b56-87f1-4a78-ba02-4c085292039f" providerId="ADAL" clId="{27D3FE06-FCE1-4977-9332-B042AA6A99EC}" dt="2021-09-01T12:52:33.955" v="662" actId="1076"/>
        <pc:sldMkLst>
          <pc:docMk/>
          <pc:sldMk cId="452863625" sldId="313"/>
        </pc:sldMkLst>
        <pc:spChg chg="mod">
          <ac:chgData name="Randy Anderson" userId="2d923b56-87f1-4a78-ba02-4c085292039f" providerId="ADAL" clId="{27D3FE06-FCE1-4977-9332-B042AA6A99EC}" dt="2021-09-01T12:51:16.084" v="647" actId="313"/>
          <ac:spMkLst>
            <pc:docMk/>
            <pc:sldMk cId="452863625" sldId="313"/>
            <ac:spMk id="2" creationId="{0E5F5E50-9784-498E-8455-5E5DA0FB8185}"/>
          </ac:spMkLst>
        </pc:spChg>
        <pc:spChg chg="mod">
          <ac:chgData name="Randy Anderson" userId="2d923b56-87f1-4a78-ba02-4c085292039f" providerId="ADAL" clId="{27D3FE06-FCE1-4977-9332-B042AA6A99EC}" dt="2021-09-01T12:52:10.082" v="657" actId="27636"/>
          <ac:spMkLst>
            <pc:docMk/>
            <pc:sldMk cId="452863625" sldId="313"/>
            <ac:spMk id="3" creationId="{938FF742-09DD-4786-AD40-12136F5A8419}"/>
          </ac:spMkLst>
        </pc:spChg>
        <pc:graphicFrameChg chg="add del modGraphic">
          <ac:chgData name="Randy Anderson" userId="2d923b56-87f1-4a78-ba02-4c085292039f" providerId="ADAL" clId="{27D3FE06-FCE1-4977-9332-B042AA6A99EC}" dt="2021-09-01T12:51:42.475" v="652" actId="27309"/>
          <ac:graphicFrameMkLst>
            <pc:docMk/>
            <pc:sldMk cId="452863625" sldId="313"/>
            <ac:graphicFrameMk id="5" creationId="{43359A8B-2038-46AC-ABFB-31E7C39A6679}"/>
          </ac:graphicFrameMkLst>
        </pc:graphicFrameChg>
        <pc:graphicFrameChg chg="add mod">
          <ac:chgData name="Randy Anderson" userId="2d923b56-87f1-4a78-ba02-4c085292039f" providerId="ADAL" clId="{27D3FE06-FCE1-4977-9332-B042AA6A99EC}" dt="2021-09-01T12:52:17.698" v="659" actId="1076"/>
          <ac:graphicFrameMkLst>
            <pc:docMk/>
            <pc:sldMk cId="452863625" sldId="313"/>
            <ac:graphicFrameMk id="6" creationId="{E2DEC50E-8BA8-444D-80CC-8AE134BFCBF4}"/>
          </ac:graphicFrameMkLst>
        </pc:graphicFrameChg>
        <pc:graphicFrameChg chg="add mod">
          <ac:chgData name="Randy Anderson" userId="2d923b56-87f1-4a78-ba02-4c085292039f" providerId="ADAL" clId="{27D3FE06-FCE1-4977-9332-B042AA6A99EC}" dt="2021-09-01T12:52:33.955" v="662" actId="1076"/>
          <ac:graphicFrameMkLst>
            <pc:docMk/>
            <pc:sldMk cId="452863625" sldId="313"/>
            <ac:graphicFrameMk id="7" creationId="{520181D6-40D0-489E-BF4E-A7EE581470ED}"/>
          </ac:graphicFrameMkLst>
        </pc:graphicFrameChg>
      </pc:sldChg>
      <pc:sldChg chg="addSp delSp modSp add">
        <pc:chgData name="Randy Anderson" userId="2d923b56-87f1-4a78-ba02-4c085292039f" providerId="ADAL" clId="{27D3FE06-FCE1-4977-9332-B042AA6A99EC}" dt="2021-09-01T14:28:38.867" v="674"/>
        <pc:sldMkLst>
          <pc:docMk/>
          <pc:sldMk cId="178070520" sldId="314"/>
        </pc:sldMkLst>
        <pc:spChg chg="del">
          <ac:chgData name="Randy Anderson" userId="2d923b56-87f1-4a78-ba02-4c085292039f" providerId="ADAL" clId="{27D3FE06-FCE1-4977-9332-B042AA6A99EC}" dt="2021-09-01T14:28:38.867" v="674"/>
          <ac:spMkLst>
            <pc:docMk/>
            <pc:sldMk cId="178070520" sldId="314"/>
            <ac:spMk id="3" creationId="{72ED129F-6535-47A0-96EF-A4D81845D0F9}"/>
          </ac:spMkLst>
        </pc:spChg>
        <pc:picChg chg="add mod">
          <ac:chgData name="Randy Anderson" userId="2d923b56-87f1-4a78-ba02-4c085292039f" providerId="ADAL" clId="{27D3FE06-FCE1-4977-9332-B042AA6A99EC}" dt="2021-09-01T14:28:38.867" v="674"/>
          <ac:picMkLst>
            <pc:docMk/>
            <pc:sldMk cId="178070520" sldId="314"/>
            <ac:picMk id="4" creationId="{0494A209-128E-4879-8D64-A6A08BBEC3ED}"/>
          </ac:picMkLst>
        </pc:picChg>
      </pc:sldChg>
      <pc:sldChg chg="addSp delSp modSp add">
        <pc:chgData name="Randy Anderson" userId="2d923b56-87f1-4a78-ba02-4c085292039f" providerId="ADAL" clId="{27D3FE06-FCE1-4977-9332-B042AA6A99EC}" dt="2021-09-07T12:33:37.797" v="730" actId="478"/>
        <pc:sldMkLst>
          <pc:docMk/>
          <pc:sldMk cId="716567961" sldId="315"/>
        </pc:sldMkLst>
        <pc:picChg chg="add del mod">
          <ac:chgData name="Randy Anderson" userId="2d923b56-87f1-4a78-ba02-4c085292039f" providerId="ADAL" clId="{27D3FE06-FCE1-4977-9332-B042AA6A99EC}" dt="2021-09-07T12:33:01.292" v="725" actId="478"/>
          <ac:picMkLst>
            <pc:docMk/>
            <pc:sldMk cId="716567961" sldId="315"/>
            <ac:picMk id="2" creationId="{3C457B38-C90F-4DF3-B7D3-A34D18588030}"/>
          </ac:picMkLst>
        </pc:picChg>
        <pc:picChg chg="add del mod">
          <ac:chgData name="Randy Anderson" userId="2d923b56-87f1-4a78-ba02-4c085292039f" providerId="ADAL" clId="{27D3FE06-FCE1-4977-9332-B042AA6A99EC}" dt="2021-09-07T12:33:37.797" v="730" actId="478"/>
          <ac:picMkLst>
            <pc:docMk/>
            <pc:sldMk cId="716567961" sldId="315"/>
            <ac:picMk id="3" creationId="{B9B1F495-B5BE-4A95-8A20-90B58B0A5472}"/>
          </ac:picMkLst>
        </pc:picChg>
      </pc:sldChg>
      <pc:sldChg chg="addSp modSp add">
        <pc:chgData name="Randy Anderson" userId="2d923b56-87f1-4a78-ba02-4c085292039f" providerId="ADAL" clId="{27D3FE06-FCE1-4977-9332-B042AA6A99EC}" dt="2021-09-07T11:58:14.909" v="710" actId="1076"/>
        <pc:sldMkLst>
          <pc:docMk/>
          <pc:sldMk cId="3866831226" sldId="316"/>
        </pc:sldMkLst>
        <pc:picChg chg="add mod">
          <ac:chgData name="Randy Anderson" userId="2d923b56-87f1-4a78-ba02-4c085292039f" providerId="ADAL" clId="{27D3FE06-FCE1-4977-9332-B042AA6A99EC}" dt="2021-09-07T11:58:14.909" v="710" actId="1076"/>
          <ac:picMkLst>
            <pc:docMk/>
            <pc:sldMk cId="3866831226" sldId="316"/>
            <ac:picMk id="2" creationId="{8D8A38F2-0C32-4ED6-865A-C46E7BB703BA}"/>
          </ac:picMkLst>
        </pc:picChg>
      </pc:sldChg>
      <pc:sldChg chg="addSp modSp add">
        <pc:chgData name="Randy Anderson" userId="2d923b56-87f1-4a78-ba02-4c085292039f" providerId="ADAL" clId="{27D3FE06-FCE1-4977-9332-B042AA6A99EC}" dt="2021-09-07T12:28:31.316" v="724" actId="1076"/>
        <pc:sldMkLst>
          <pc:docMk/>
          <pc:sldMk cId="2705386002" sldId="317"/>
        </pc:sldMkLst>
        <pc:picChg chg="add mod">
          <ac:chgData name="Randy Anderson" userId="2d923b56-87f1-4a78-ba02-4c085292039f" providerId="ADAL" clId="{27D3FE06-FCE1-4977-9332-B042AA6A99EC}" dt="2021-09-07T12:28:31.316" v="724" actId="1076"/>
          <ac:picMkLst>
            <pc:docMk/>
            <pc:sldMk cId="2705386002" sldId="317"/>
            <ac:picMk id="3" creationId="{448156CB-CE8A-4D59-A372-C7F80609BEE0}"/>
          </ac:picMkLst>
        </pc:picChg>
      </pc:sldChg>
      <pc:sldChg chg="addSp delSp modSp add">
        <pc:chgData name="Randy Anderson" userId="2d923b56-87f1-4a78-ba02-4c085292039f" providerId="ADAL" clId="{27D3FE06-FCE1-4977-9332-B042AA6A99EC}" dt="2021-09-07T15:20:35.968" v="733"/>
        <pc:sldMkLst>
          <pc:docMk/>
          <pc:sldMk cId="2282368942" sldId="318"/>
        </pc:sldMkLst>
        <pc:spChg chg="del">
          <ac:chgData name="Randy Anderson" userId="2d923b56-87f1-4a78-ba02-4c085292039f" providerId="ADAL" clId="{27D3FE06-FCE1-4977-9332-B042AA6A99EC}" dt="2021-09-07T15:20:35.968" v="733"/>
          <ac:spMkLst>
            <pc:docMk/>
            <pc:sldMk cId="2282368942" sldId="318"/>
            <ac:spMk id="3" creationId="{9399ED17-1EEA-4FBE-980F-6DD6D3590E4D}"/>
          </ac:spMkLst>
        </pc:spChg>
        <pc:picChg chg="add mod">
          <ac:chgData name="Randy Anderson" userId="2d923b56-87f1-4a78-ba02-4c085292039f" providerId="ADAL" clId="{27D3FE06-FCE1-4977-9332-B042AA6A99EC}" dt="2021-09-07T15:20:35.968" v="733"/>
          <ac:picMkLst>
            <pc:docMk/>
            <pc:sldMk cId="2282368942" sldId="318"/>
            <ac:picMk id="4" creationId="{E7C143EF-226F-4330-B81C-AB806AECAEB5}"/>
          </ac:picMkLst>
        </pc:picChg>
      </pc:sldChg>
      <pc:sldChg chg="addSp delSp modSp add">
        <pc:chgData name="Randy Anderson" userId="2d923b56-87f1-4a78-ba02-4c085292039f" providerId="ADAL" clId="{27D3FE06-FCE1-4977-9332-B042AA6A99EC}" dt="2021-09-07T15:27:55.296" v="739" actId="1076"/>
        <pc:sldMkLst>
          <pc:docMk/>
          <pc:sldMk cId="229334810" sldId="319"/>
        </pc:sldMkLst>
        <pc:spChg chg="del">
          <ac:chgData name="Randy Anderson" userId="2d923b56-87f1-4a78-ba02-4c085292039f" providerId="ADAL" clId="{27D3FE06-FCE1-4977-9332-B042AA6A99EC}" dt="2021-09-07T15:27:32.842" v="735"/>
          <ac:spMkLst>
            <pc:docMk/>
            <pc:sldMk cId="229334810" sldId="319"/>
            <ac:spMk id="3" creationId="{85F1E17C-4521-45E8-86DB-C055E2BF108E}"/>
          </ac:spMkLst>
        </pc:spChg>
        <pc:picChg chg="add mod">
          <ac:chgData name="Randy Anderson" userId="2d923b56-87f1-4a78-ba02-4c085292039f" providerId="ADAL" clId="{27D3FE06-FCE1-4977-9332-B042AA6A99EC}" dt="2021-09-07T15:27:55.296" v="739" actId="1076"/>
          <ac:picMkLst>
            <pc:docMk/>
            <pc:sldMk cId="229334810" sldId="319"/>
            <ac:picMk id="4" creationId="{CD6141DC-0F85-4B40-90D7-F7A573EA79EA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0C1783-2BD9-4767-80E6-B56678B08F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11BC8-51F7-46DF-B176-0C2B92CF1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F8CD485D-F0AC-4084-9603-B66C56C5479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D36D7-F856-450D-BA25-83EF08BC0D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B674B-E142-42C4-917D-0E0397B391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D036C2B0-0996-488B-8BCE-F9F81D6D0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r">
              <a:defRPr sz="1300"/>
            </a:lvl1pPr>
          </a:lstStyle>
          <a:p>
            <a:fld id="{AFF6F8CB-74A8-4B69-B53C-3A4F2C9D14BB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6662" tIns="48331" rIns="96662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r">
              <a:defRPr sz="1300"/>
            </a:lvl1pPr>
          </a:lstStyle>
          <a:p>
            <a:fld id="{DD681E04-F231-4A05-A144-50CC9388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8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681E04-F231-4A05-A144-50CC938840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7E050D-ECB8-4A1F-B88F-7C5988E2CF13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218237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BD33-F794-4567-A118-921FC2F1E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53F5-1DC6-4FE7-B5FD-47EAC97A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BAS Systems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316A51-2015-4A3F-BBEE-BFC573840918}"/>
              </a:ext>
            </a:extLst>
          </p:cNvPr>
          <p:cNvSpPr txBox="1">
            <a:spLocks/>
          </p:cNvSpPr>
          <p:nvPr/>
        </p:nvSpPr>
        <p:spPr>
          <a:xfrm>
            <a:off x="21771" y="3733800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Joel Seela Alexandria Tech &amp; Community College</a:t>
            </a:r>
          </a:p>
          <a:p>
            <a:r>
              <a:rPr lang="en-US" sz="2400" dirty="0"/>
              <a:t>Randy Anderson Alexandria Tech &amp; Community College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A1ABB3-F034-4FC3-BCE4-C2113AAD02A9}"/>
              </a:ext>
            </a:extLst>
          </p:cNvPr>
          <p:cNvSpPr/>
          <p:nvPr/>
        </p:nvSpPr>
        <p:spPr>
          <a:xfrm>
            <a:off x="381000" y="2286000"/>
            <a:ext cx="876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Look at VAV – Is it isolated location?</a:t>
            </a:r>
          </a:p>
          <a:p>
            <a:pPr lvl="2"/>
            <a:r>
              <a:rPr lang="en-US" sz="3200" dirty="0"/>
              <a:t>Flow air or Water, discharge temp, T-stat</a:t>
            </a:r>
          </a:p>
          <a:p>
            <a:pPr lvl="3"/>
            <a:r>
              <a:rPr lang="en-US" sz="3200" dirty="0"/>
              <a:t>Control valve stuck?</a:t>
            </a:r>
          </a:p>
          <a:p>
            <a:pPr lvl="3"/>
            <a:r>
              <a:rPr lang="en-US" sz="3200" dirty="0"/>
              <a:t>Actuator stuck</a:t>
            </a:r>
          </a:p>
          <a:p>
            <a:pPr lvl="2"/>
            <a:r>
              <a:rPr lang="en-US" sz="3200" dirty="0"/>
              <a:t>AHU Discharge temp, flow</a:t>
            </a:r>
          </a:p>
          <a:p>
            <a:pPr lvl="3"/>
            <a:r>
              <a:rPr lang="en-US" sz="3200" dirty="0"/>
              <a:t>Coil valves, dampers, RAT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DF32D-6535-4779-BEE8-2454892B7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6588343" cy="31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5E50-9784-498E-8455-5E5DA0FB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Boiler cycling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F742-09DD-4786-AD40-12136F5A8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Monitor operating graphs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Look at outside air reset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Supply and return temps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Pump speed</a:t>
            </a:r>
          </a:p>
        </p:txBody>
      </p:sp>
    </p:spTree>
    <p:extLst>
      <p:ext uri="{BB962C8B-B14F-4D97-AF65-F5344CB8AC3E}">
        <p14:creationId xmlns:p14="http://schemas.microsoft.com/office/powerpoint/2010/main" val="415495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5E50-9784-498E-8455-5E5DA0FB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Boiler cycling</a:t>
            </a:r>
            <a:br>
              <a:rPr lang="en-US" dirty="0"/>
            </a:br>
            <a:r>
              <a:rPr lang="en-US" dirty="0"/>
              <a:t>switched to oil &amp; lost 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F742-09DD-4786-AD40-12136F5A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DEC50E-8BA8-444D-80CC-8AE134BFCB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163539"/>
              </p:ext>
            </p:extLst>
          </p:nvPr>
        </p:nvGraphicFramePr>
        <p:xfrm>
          <a:off x="1831885" y="1600201"/>
          <a:ext cx="5480229" cy="2436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490335" imgH="3329917" progId="Acrobat.Document.DC">
                  <p:embed/>
                </p:oleObj>
              </mc:Choice>
              <mc:Fallback>
                <p:oleObj name="Acrobat Document" r:id="rId3" imgW="7490335" imgH="3329917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2DEC50E-8BA8-444D-80CC-8AE134BFC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1885" y="1600201"/>
                        <a:ext cx="5480229" cy="2436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20181D6-40D0-489E-BF4E-A7EE58147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33346"/>
              </p:ext>
            </p:extLst>
          </p:nvPr>
        </p:nvGraphicFramePr>
        <p:xfrm>
          <a:off x="2209798" y="4135240"/>
          <a:ext cx="4724401" cy="2245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028932" imgH="3329917" progId="Acrobat.Document.DC">
                  <p:embed/>
                </p:oleObj>
              </mc:Choice>
              <mc:Fallback>
                <p:oleObj name="Acrobat Document" r:id="rId5" imgW="5028932" imgH="3329917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20181D6-40D0-489E-BF4E-A7EE58147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798" y="4135240"/>
                        <a:ext cx="4724401" cy="2245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86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17F492-9EDE-4C52-8D56-E43AFCEFD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85814"/>
              </p:ext>
            </p:extLst>
          </p:nvPr>
        </p:nvGraphicFramePr>
        <p:xfrm>
          <a:off x="35767" y="76200"/>
          <a:ext cx="447036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7284528" imgH="3352641" progId="Acrobat.Document.DC">
                  <p:embed/>
                </p:oleObj>
              </mc:Choice>
              <mc:Fallback>
                <p:oleObj name="Acrobat Document" r:id="rId3" imgW="7284528" imgH="3352641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417F492-9EDE-4C52-8D56-E43AFCEFD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67" y="76200"/>
                        <a:ext cx="4470365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2CEC6E6-9D77-4386-8131-A1C99EB4A8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27133"/>
              </p:ext>
            </p:extLst>
          </p:nvPr>
        </p:nvGraphicFramePr>
        <p:xfrm>
          <a:off x="35767" y="2590800"/>
          <a:ext cx="4156075" cy="277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5028932" imgH="3352641" progId="Acrobat.Document.DC">
                  <p:embed/>
                </p:oleObj>
              </mc:Choice>
              <mc:Fallback>
                <p:oleObj name="Acrobat Document" r:id="rId5" imgW="5028932" imgH="3352641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2CEC6E6-9D77-4386-8131-A1C99EB4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767" y="2590800"/>
                        <a:ext cx="4156075" cy="2770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7BDE31-A912-4415-A34A-5AA8E3F2E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74407"/>
              </p:ext>
            </p:extLst>
          </p:nvPr>
        </p:nvGraphicFramePr>
        <p:xfrm>
          <a:off x="4257027" y="1695602"/>
          <a:ext cx="4918075" cy="226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7" imgW="7284528" imgH="3352641" progId="Acrobat.Document.DC">
                  <p:embed/>
                </p:oleObj>
              </mc:Choice>
              <mc:Fallback>
                <p:oleObj name="Acrobat Document" r:id="rId7" imgW="7284528" imgH="3352641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7BDE31-A912-4415-A34A-5AA8E3F2E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57027" y="1695602"/>
                        <a:ext cx="4918075" cy="226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881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874A-B8D0-4F6D-8841-E6F855E7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40" y="3810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Hot water heater Replacement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BE1F5-58B1-48E2-AC26-A514E1CB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0462"/>
            <a:ext cx="5602287" cy="611188"/>
          </a:xfrm>
        </p:spPr>
        <p:txBody>
          <a:bodyPr/>
          <a:lstStyle/>
          <a:p>
            <a:r>
              <a:rPr lang="en-US" dirty="0"/>
              <a:t>Reason’s for changing to plate heat exchangers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213CC-19AB-4052-A825-B3E8AEE8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33600"/>
            <a:ext cx="7391400" cy="37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0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1C69-2AF2-4684-BC67-C08E0AC2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AHU Issue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D39160-E7A4-4DC9-950E-6D8BE07FC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913" y="1600200"/>
            <a:ext cx="67961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4647E-265E-4809-9FCA-78D60DCD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94A209-128E-4879-8D64-A6A08BBEC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81" y="1600200"/>
            <a:ext cx="79668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F3EC-C9A2-4E3F-A047-612543CD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143EF-226F-4330-B81C-AB806AECA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6863"/>
            <a:ext cx="8229600" cy="411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86403-5EEC-403F-BAE0-FD2DC3C5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6141DC-0F85-4B40-90D7-F7A573EA7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75" y="685800"/>
            <a:ext cx="8912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BA83-7392-4C76-B4BE-02AC167D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810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Schedules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EC44-D744-40D7-907C-2D8FB3941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125538"/>
            <a:ext cx="6440487" cy="598487"/>
          </a:xfrm>
        </p:spPr>
        <p:txBody>
          <a:bodyPr/>
          <a:lstStyle/>
          <a:p>
            <a:r>
              <a:rPr lang="en-US" dirty="0"/>
              <a:t>Review scheduling and how it save energy and occ. Setback.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9BFA7-E235-422A-AEA8-1C2B97B4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736447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3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diversity	- controls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Pneumatic controls</a:t>
            </a:r>
          </a:p>
          <a:p>
            <a:r>
              <a:rPr lang="en-US" dirty="0"/>
              <a:t>Stand alone packaged</a:t>
            </a:r>
          </a:p>
          <a:p>
            <a:r>
              <a:rPr lang="en-US" dirty="0"/>
              <a:t>Siemens Apogee – Not supported</a:t>
            </a:r>
          </a:p>
          <a:p>
            <a:r>
              <a:rPr lang="en-US" dirty="0"/>
              <a:t>Automated Logic</a:t>
            </a:r>
          </a:p>
          <a:p>
            <a:pPr lvl="1"/>
            <a:r>
              <a:rPr lang="en-US" dirty="0" err="1"/>
              <a:t>BACNet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6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D1E9-EF32-4A5D-B810-740C0BD8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156CB-CE8A-4D59-A372-C7F80609BE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978140" cy="39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86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A6B-2CA9-4EFE-9C7E-674D19BB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DADD-A1C4-4988-85A6-D5C8E77E5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1718-85BE-4B68-A1B7-2568A6F28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vendors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20B4-0C14-4D38-AB53-5BE10893E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 software- No license fees</a:t>
            </a:r>
          </a:p>
          <a:p>
            <a:r>
              <a:rPr lang="en-US" dirty="0"/>
              <a:t>Multi user simultaneous – no extra fees</a:t>
            </a:r>
          </a:p>
          <a:p>
            <a:r>
              <a:rPr lang="en-US" dirty="0"/>
              <a:t>Unlimited windows open </a:t>
            </a:r>
          </a:p>
          <a:p>
            <a:r>
              <a:rPr lang="en-US" dirty="0"/>
              <a:t>Trends stored on server, not on controllers</a:t>
            </a:r>
          </a:p>
          <a:p>
            <a:pPr lvl="1"/>
            <a:r>
              <a:rPr lang="en-US" dirty="0"/>
              <a:t>No limits by controller memory or version</a:t>
            </a:r>
          </a:p>
        </p:txBody>
      </p:sp>
    </p:spTree>
    <p:extLst>
      <p:ext uri="{BB962C8B-B14F-4D97-AF65-F5344CB8AC3E}">
        <p14:creationId xmlns:p14="http://schemas.microsoft.com/office/powerpoint/2010/main" val="259515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 Navigation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</a:t>
            </a:r>
          </a:p>
          <a:p>
            <a:r>
              <a:rPr lang="en-US" dirty="0"/>
              <a:t>Tree-based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86FC0-7C4A-4F33-AA4A-F3B29A04A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2832612"/>
            <a:ext cx="6606540" cy="32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881"/>
            <a:ext cx="8229600" cy="1143000"/>
          </a:xfrm>
        </p:spPr>
        <p:txBody>
          <a:bodyPr/>
          <a:lstStyle/>
          <a:p>
            <a:r>
              <a:rPr lang="en-US" dirty="0"/>
              <a:t>Low/High room temperature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882"/>
            <a:ext cx="8229600" cy="4935282"/>
          </a:xfrm>
        </p:spPr>
        <p:txBody>
          <a:bodyPr>
            <a:normAutofit/>
          </a:bodyPr>
          <a:lstStyle/>
          <a:p>
            <a:r>
              <a:rPr lang="en-US" dirty="0"/>
              <a:t>Look at building/area lay out – Is it isolated location(small group of rooms) or a larger area (floor or building)?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8A088-18CC-4501-9809-DB2E98FE6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0660" y="2743200"/>
            <a:ext cx="698754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9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1F495-B5BE-4A95-8A20-90B58B0A5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336280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6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A38F2-0C32-4ED6-865A-C46E7BB70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" y="762000"/>
            <a:ext cx="8869680" cy="48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CE07-4640-4604-8C6B-F9679A11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larger area (floor or building)?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DD5AA-7937-44A6-AF2C-A99098568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7421880" cy="4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198A-E876-4C27-A71F-90C93AC2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of rooms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93E79C-A9E0-4C77-9D50-D0F53E1F03E6}"/>
              </a:ext>
            </a:extLst>
          </p:cNvPr>
          <p:cNvSpPr/>
          <p:nvPr/>
        </p:nvSpPr>
        <p:spPr>
          <a:xfrm>
            <a:off x="903514" y="3735022"/>
            <a:ext cx="6716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121C9-42D8-4BC6-9D93-9326C5BFB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78756" y="1219200"/>
            <a:ext cx="6186488" cy="1685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2FE4A4-491F-4394-A291-886E9FDC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2971800"/>
            <a:ext cx="5310188" cy="32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206D6DE49A644BAF0EF66E7C47AA7" ma:contentTypeVersion="12" ma:contentTypeDescription="Create a new document." ma:contentTypeScope="" ma:versionID="3e93b93e459af6a9a0b408b09086e2df">
  <xsd:schema xmlns:xsd="http://www.w3.org/2001/XMLSchema" xmlns:xs="http://www.w3.org/2001/XMLSchema" xmlns:p="http://schemas.microsoft.com/office/2006/metadata/properties" xmlns:ns3="87933480-1309-4bdc-9371-7e7ba873ab5f" xmlns:ns4="071f16e6-54a0-49a5-868c-ae0096933a10" targetNamespace="http://schemas.microsoft.com/office/2006/metadata/properties" ma:root="true" ma:fieldsID="97594bdf61cef89d83ab4876ad2edb94" ns3:_="" ns4:_="">
    <xsd:import namespace="87933480-1309-4bdc-9371-7e7ba873ab5f"/>
    <xsd:import namespace="071f16e6-54a0-49a5-868c-ae0096933a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33480-1309-4bdc-9371-7e7ba873a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f16e6-54a0-49a5-868c-ae0096933a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C0D0E2-44E9-4FDF-A9F8-D78A41201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33480-1309-4bdc-9371-7e7ba873ab5f"/>
    <ds:schemaRef ds:uri="071f16e6-54a0-49a5-868c-ae0096933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192CE-EADB-463F-9835-5BB4B9F09B1B}">
  <ds:schemaRefs>
    <ds:schemaRef ds:uri="87933480-1309-4bdc-9371-7e7ba873ab5f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071f16e6-54a0-49a5-868c-ae0096933a10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01C46B6-7F77-4461-A013-CB74441C0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13098</TotalTime>
  <Words>209</Words>
  <Application>Microsoft Office PowerPoint</Application>
  <PresentationFormat>On-screen Show (4:3)</PresentationFormat>
  <Paragraphs>54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Acrobat Document</vt:lpstr>
      <vt:lpstr>BAS Systems </vt:lpstr>
      <vt:lpstr>Facility diversity - controls </vt:lpstr>
      <vt:lpstr>Thoughts on vendors</vt:lpstr>
      <vt:lpstr>BAS Navigation </vt:lpstr>
      <vt:lpstr>Low/High room temperature </vt:lpstr>
      <vt:lpstr>PowerPoint Presentation</vt:lpstr>
      <vt:lpstr>PowerPoint Presentation</vt:lpstr>
      <vt:lpstr>A larger area (floor or building)? </vt:lpstr>
      <vt:lpstr>Small group of rooms</vt:lpstr>
      <vt:lpstr>PowerPoint Presentation</vt:lpstr>
      <vt:lpstr>Boiler cycling</vt:lpstr>
      <vt:lpstr>Boiler cycling switched to oil &amp; lost BAS</vt:lpstr>
      <vt:lpstr>PowerPoint Presentation</vt:lpstr>
      <vt:lpstr>Hot water heater Replacement</vt:lpstr>
      <vt:lpstr>AHU Issue</vt:lpstr>
      <vt:lpstr>PowerPoint Presentation</vt:lpstr>
      <vt:lpstr>PowerPoint Presentation</vt:lpstr>
      <vt:lpstr>PowerPoint Presentation</vt:lpstr>
      <vt:lpstr>Schedules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Randy Anderson</cp:lastModifiedBy>
  <cp:revision>20</cp:revision>
  <cp:lastPrinted>2021-09-07T14:41:47Z</cp:lastPrinted>
  <dcterms:created xsi:type="dcterms:W3CDTF">2011-11-03T19:13:55Z</dcterms:created>
  <dcterms:modified xsi:type="dcterms:W3CDTF">2021-09-07T15:27:57Z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0x010100E16206D6DE49A644BAF0EF66E7C47AA7</vt:lpwstr>
  </property>
</Properties>
</file>