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49BC8A-607B-4596-B5F8-2C84B6826A31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3F2FC88-7C50-4122-8CAF-AF75B3AC4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B6B36-3EB7-47BC-9867-B8762E185152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EA458-D91D-4B96-8086-6321F1F09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36B7-2D6F-4E25-A0C8-143AF02404DB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6B556-D168-45B3-90CF-04D126F42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9052F-AEE6-4184-882A-A83222D666AA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CB641-395C-438B-ACDF-050F34F8F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5ED404-3F0E-48E9-AAAC-C231686A28E4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D6756C-C1D3-4DC6-BCDF-5421E994D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9B8DF-0392-4BEC-ACC6-D375A0398FD2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8D2D6B-D35C-46D7-A437-55D9C46FE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84AC6E-0E89-4355-BFC3-333484D91940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13E019-BC43-4D37-B81D-BCCD49E09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445D5F-0AB4-4E82-BA0A-28352D6EBC45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6F61DC-5190-4F24-A6F1-33D7AC8AF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46B9B-ED87-4F5E-8678-4140D873A9A4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45F9-F04C-4926-AA2E-227778959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3F65F1-0B15-4102-ABE0-B58FB705D2D1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8AF424-1788-4911-8D1E-6A5FE5117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F69C4F-3EE3-436B-B12F-81A7D4E08E4B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4241CEA-69F7-4793-86BA-3FC71ED06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EC415D-EA14-45ED-A765-91EE48ABAB7E}" type="datetimeFigureOut">
              <a:rPr lang="en-US"/>
              <a:pPr>
                <a:defRPr/>
              </a:pPr>
              <a:t>8/25/2009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B31F7A9-8247-4264-87F0-EF28BD94A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7" r:id="rId2"/>
    <p:sldLayoutId id="2147483732" r:id="rId3"/>
    <p:sldLayoutId id="2147483733" r:id="rId4"/>
    <p:sldLayoutId id="2147483734" r:id="rId5"/>
    <p:sldLayoutId id="2147483735" r:id="rId6"/>
    <p:sldLayoutId id="2147483728" r:id="rId7"/>
    <p:sldLayoutId id="2147483736" r:id="rId8"/>
    <p:sldLayoutId id="2147483737" r:id="rId9"/>
    <p:sldLayoutId id="2147483729" r:id="rId10"/>
    <p:sldLayoutId id="21474837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82976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  <a:latin typeface="Eras Demi ITC" pitchFamily="34" charset="0"/>
              </a:rPr>
              <a:t>Behavior Based Hiring</a:t>
            </a:r>
            <a:endParaRPr lang="en-US" sz="5400" dirty="0">
              <a:solidFill>
                <a:schemeClr val="tx1"/>
              </a:solidFill>
              <a:latin typeface="Eras Demi ITC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772400" cy="1200150"/>
          </a:xfrm>
        </p:spPr>
        <p:txBody>
          <a:bodyPr/>
          <a:lstStyle/>
          <a:p>
            <a:pPr marR="0" algn="ctr"/>
            <a:r>
              <a:rPr lang="en-US" sz="4000" smtClean="0">
                <a:solidFill>
                  <a:schemeClr val="tx1"/>
                </a:solidFill>
              </a:rPr>
              <a:t>What is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187700"/>
          </a:xfrm>
        </p:spPr>
        <p:txBody>
          <a:bodyPr/>
          <a:lstStyle/>
          <a:p>
            <a:pPr>
              <a:buClrTx/>
            </a:pPr>
            <a:r>
              <a:rPr lang="en-US" dirty="0" smtClean="0"/>
              <a:t>Ask open ended questions</a:t>
            </a:r>
          </a:p>
          <a:p>
            <a:pPr>
              <a:buClrTx/>
            </a:pPr>
            <a:r>
              <a:rPr lang="en-US" dirty="0" smtClean="0"/>
              <a:t>Ask situational questions</a:t>
            </a:r>
          </a:p>
          <a:p>
            <a:pPr>
              <a:buClrTx/>
            </a:pPr>
            <a:r>
              <a:rPr lang="en-US" dirty="0" smtClean="0"/>
              <a:t>Ask how would </a:t>
            </a:r>
            <a:r>
              <a:rPr lang="en-US" dirty="0" smtClean="0"/>
              <a:t>you respond</a:t>
            </a:r>
            <a:endParaRPr lang="en-US" dirty="0" smtClean="0"/>
          </a:p>
          <a:p>
            <a:pPr>
              <a:buClrTx/>
            </a:pPr>
            <a:r>
              <a:rPr lang="en-US" dirty="0" smtClean="0"/>
              <a:t>What would you do if…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Interviews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762000" y="1905000"/>
            <a:ext cx="1828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Lucida Sans Unicode" pitchFamily="34" charset="0"/>
              </a:rPr>
              <a:t>Do’s: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Tx/>
              <a:buFont typeface="Wingdings 3"/>
              <a:buChar char=""/>
              <a:defRPr/>
            </a:pPr>
            <a:r>
              <a:rPr lang="en-US" dirty="0" smtClean="0"/>
              <a:t>If a co-worker was running behind or missing deadlines for a project you needed complete by a certain date, what strategies would you use to get your work done on time?</a:t>
            </a:r>
          </a:p>
          <a:p>
            <a:pPr marL="365760" indent="-256032" fontAlgn="auto">
              <a:spcAft>
                <a:spcPts val="0"/>
              </a:spcAft>
              <a:buClrTx/>
              <a:buFont typeface="Wingdings 3"/>
              <a:buChar char=""/>
              <a:defRPr/>
            </a:pPr>
            <a:r>
              <a:rPr lang="en-US" dirty="0" smtClean="0"/>
              <a:t>What strategies have you used that work well in dealing with difficult people?</a:t>
            </a:r>
          </a:p>
          <a:p>
            <a:pPr marL="365760" indent="-256032" fontAlgn="auto">
              <a:spcAft>
                <a:spcPts val="0"/>
              </a:spcAft>
              <a:buClrTx/>
              <a:buFont typeface="Wingdings 3"/>
              <a:buChar char=""/>
              <a:defRPr/>
            </a:pPr>
            <a:r>
              <a:rPr lang="en-US" dirty="0" smtClean="0"/>
              <a:t>It is 3 p.m. and you have just completed every project you had for the day.  As you are scheduled to work until 5 p.m., what would you do with this time?</a:t>
            </a:r>
          </a:p>
          <a:p>
            <a:pPr marL="365760" indent="-256032" fontAlgn="auto">
              <a:spcAft>
                <a:spcPts val="0"/>
              </a:spcAft>
              <a:buClrTx/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Interviews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609600" y="1219200"/>
            <a:ext cx="1828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Lucida Sans Unicode" pitchFamily="34" charset="0"/>
              </a:rPr>
              <a:t>Do’s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654300"/>
          </a:xfrm>
        </p:spPr>
        <p:txBody>
          <a:bodyPr/>
          <a:lstStyle/>
          <a:p>
            <a:pPr>
              <a:buClrTx/>
            </a:pPr>
            <a:r>
              <a:rPr lang="en-US" smtClean="0"/>
              <a:t>Ask illegal questions (i.e. age, race, religion)</a:t>
            </a:r>
          </a:p>
          <a:p>
            <a:pPr>
              <a:buClrTx/>
            </a:pPr>
            <a:r>
              <a:rPr lang="en-US" smtClean="0"/>
              <a:t>Ask questions that have a yes/no answer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Interviews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09600" y="1981200"/>
            <a:ext cx="2209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Lucida Sans Unicode" pitchFamily="34" charset="0"/>
              </a:rPr>
              <a:t>Don’ts: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Premise: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Best predictor of future behavior is past behavior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525963"/>
          </a:xfrm>
        </p:spPr>
        <p:txBody>
          <a:bodyPr/>
          <a:lstStyle/>
          <a:p>
            <a:r>
              <a:rPr lang="en-US" smtClean="0"/>
              <a:t>1.  Determining who is best qualified</a:t>
            </a:r>
          </a:p>
          <a:p>
            <a:endParaRPr lang="en-US" smtClean="0"/>
          </a:p>
          <a:p>
            <a:r>
              <a:rPr lang="en-US" smtClean="0"/>
              <a:t>2.  Determining who is best fit for                            	organization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Behavior Based Hiring is comprised of two parts</a:t>
            </a:r>
            <a:r>
              <a:rPr lang="en-US" sz="5400" dirty="0" smtClean="0">
                <a:solidFill>
                  <a:schemeClr val="tx1"/>
                </a:solidFill>
              </a:rPr>
              <a:t>: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9351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Determining </a:t>
            </a:r>
            <a:r>
              <a:rPr lang="en-US" sz="5400" dirty="0" smtClean="0">
                <a:solidFill>
                  <a:schemeClr val="tx1"/>
                </a:solidFill>
              </a:rPr>
              <a:t>most </a:t>
            </a:r>
            <a:r>
              <a:rPr lang="en-US" sz="5400" dirty="0" smtClean="0">
                <a:solidFill>
                  <a:schemeClr val="tx1"/>
                </a:solidFill>
              </a:rPr>
              <a:t>qualified candidates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Scoring Applications based upon match with </a:t>
            </a:r>
            <a:r>
              <a:rPr lang="en-US" sz="5400" dirty="0" smtClean="0">
                <a:solidFill>
                  <a:schemeClr val="tx1"/>
                </a:solidFill>
              </a:rPr>
              <a:t>qualifications/job duties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>
              <a:buClrTx/>
            </a:pPr>
            <a:r>
              <a:rPr lang="en-US" dirty="0" smtClean="0"/>
              <a:t>Scoring based upon protected class status (i.e. race, ethnicity, religion)</a:t>
            </a:r>
          </a:p>
          <a:p>
            <a:pPr>
              <a:buClrTx/>
              <a:buFont typeface="Wingdings 3" pitchFamily="18" charset="2"/>
              <a:buNone/>
            </a:pPr>
            <a:endParaRPr lang="en-US" dirty="0" smtClean="0"/>
          </a:p>
          <a:p>
            <a:pPr>
              <a:buClrTx/>
            </a:pPr>
            <a:r>
              <a:rPr lang="en-US" dirty="0" smtClean="0"/>
              <a:t>Scoring based upon information </a:t>
            </a:r>
            <a:r>
              <a:rPr lang="en-US" b="1" dirty="0" smtClean="0"/>
              <a:t>not</a:t>
            </a:r>
            <a:r>
              <a:rPr lang="en-US" dirty="0" smtClean="0"/>
              <a:t> in Vacancy Announcement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Must not contain: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 descr="rating she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52400"/>
            <a:ext cx="5181600" cy="6627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Top scoring applicants get invited for interview;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Usually a natural break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(i.e. 20, 20, 20, 19, 18, 17, 13…)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925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Interview Do’s &amp; Don’ts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212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Behavior Based Hiring</vt:lpstr>
      <vt:lpstr>Premise: Best predictor of future behavior is past behavior</vt:lpstr>
      <vt:lpstr>Behavior Based Hiring is comprised of two parts:</vt:lpstr>
      <vt:lpstr>Determining most qualified candidates</vt:lpstr>
      <vt:lpstr>Scoring Applications based upon match with qualifications/job duties</vt:lpstr>
      <vt:lpstr>Must not contain:</vt:lpstr>
      <vt:lpstr>Slide 7</vt:lpstr>
      <vt:lpstr>Top scoring applicants get invited for interview; Usually a natural break (i.e. 20, 20, 20, 19, 18, 17, 13…)</vt:lpstr>
      <vt:lpstr>Interview Do’s &amp; Don’ts</vt:lpstr>
      <vt:lpstr>Interviews</vt:lpstr>
      <vt:lpstr>Interviews</vt:lpstr>
      <vt:lpstr>Interviews</vt:lpstr>
    </vt:vector>
  </TitlesOfParts>
  <Company>Anoka-Ramsey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Based Hiring</dc:title>
  <dc:creator>maintenance</dc:creator>
  <cp:lastModifiedBy>maintenance</cp:lastModifiedBy>
  <cp:revision>8</cp:revision>
  <dcterms:created xsi:type="dcterms:W3CDTF">2009-08-25T19:46:02Z</dcterms:created>
  <dcterms:modified xsi:type="dcterms:W3CDTF">2009-08-25T21:38:21Z</dcterms:modified>
</cp:coreProperties>
</file>